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70" r:id="rId3"/>
    <p:sldId id="271" r:id="rId4"/>
    <p:sldId id="272" r:id="rId5"/>
    <p:sldId id="273" r:id="rId6"/>
    <p:sldId id="261" r:id="rId7"/>
    <p:sldId id="262" r:id="rId8"/>
    <p:sldId id="265" r:id="rId9"/>
    <p:sldId id="266" r:id="rId10"/>
    <p:sldId id="267" r:id="rId11"/>
    <p:sldId id="268" r:id="rId12"/>
    <p:sldId id="278" r:id="rId13"/>
    <p:sldId id="276" r:id="rId14"/>
    <p:sldId id="277" r:id="rId15"/>
    <p:sldId id="269" r:id="rId16"/>
    <p:sldId id="274" r:id="rId17"/>
    <p:sldId id="275"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3" autoAdjust="0"/>
    <p:restoredTop sz="94660"/>
  </p:normalViewPr>
  <p:slideViewPr>
    <p:cSldViewPr snapToGrid="0">
      <p:cViewPr varScale="1">
        <p:scale>
          <a:sx n="114" d="100"/>
          <a:sy n="114" d="100"/>
        </p:scale>
        <p:origin x="512"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8A87A34-81AB-432B-8DAE-1953F412C126}" type="datetimeFigureOut">
              <a:rPr lang="en-US" dirty="0"/>
              <a:t>7/3/18</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7/3/18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7/3/18</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7/3/18</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8A87A34-81AB-432B-8DAE-1953F412C126}" type="datetimeFigureOut">
              <a:rPr lang="en-US" dirty="0"/>
              <a:pPr/>
              <a:t>7/3/18</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7/3/18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7/3/18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7/3/18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A87A34-81AB-432B-8DAE-1953F412C126}" type="datetimeFigureOut">
              <a:rPr lang="en-US" dirty="0"/>
              <a:pPr/>
              <a:t>7/3/18</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7/3/18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7/3/18</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7/3/18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7/3/18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7/3/18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7/3/18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7/3/18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7/3/18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7/3/18</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4400" b="1" dirty="0"/>
              <a:t>Data Visualization Project: Media and Social Media Monitoring and Analytics.</a:t>
            </a:r>
            <a:endParaRPr lang="en-US" sz="4400" dirty="0"/>
          </a:p>
        </p:txBody>
      </p:sp>
      <p:sp>
        <p:nvSpPr>
          <p:cNvPr id="3" name="Subtitle 2"/>
          <p:cNvSpPr>
            <a:spLocks noGrp="1"/>
          </p:cNvSpPr>
          <p:nvPr>
            <p:ph type="subTitle" idx="1"/>
          </p:nvPr>
        </p:nvSpPr>
        <p:spPr>
          <a:xfrm>
            <a:off x="1639229" y="4148254"/>
            <a:ext cx="9448800" cy="2163335"/>
          </a:xfrm>
        </p:spPr>
        <p:txBody>
          <a:bodyPr>
            <a:normAutofit/>
          </a:bodyPr>
          <a:lstStyle/>
          <a:p>
            <a:r>
              <a:rPr lang="en-US" dirty="0"/>
              <a:t>Team:</a:t>
            </a:r>
          </a:p>
          <a:p>
            <a:r>
              <a:rPr lang="en-US" dirty="0"/>
              <a:t>Alena </a:t>
            </a:r>
            <a:r>
              <a:rPr lang="en-US" dirty="0" err="1"/>
              <a:t>Dudko</a:t>
            </a:r>
            <a:endParaRPr lang="en-US" dirty="0"/>
          </a:p>
          <a:p>
            <a:r>
              <a:rPr lang="en-US" dirty="0"/>
              <a:t>Jennifer </a:t>
            </a:r>
            <a:r>
              <a:rPr lang="en-US" dirty="0" err="1"/>
              <a:t>Shtaway</a:t>
            </a:r>
            <a:endParaRPr lang="en-US" dirty="0"/>
          </a:p>
          <a:p>
            <a:r>
              <a:rPr lang="en-US" dirty="0" err="1"/>
              <a:t>Rekha</a:t>
            </a:r>
            <a:r>
              <a:rPr lang="en-US" dirty="0"/>
              <a:t> </a:t>
            </a:r>
            <a:r>
              <a:rPr lang="en-US" dirty="0" err="1"/>
              <a:t>Amer</a:t>
            </a:r>
            <a:endParaRPr lang="en-US" dirty="0"/>
          </a:p>
          <a:p>
            <a:r>
              <a:rPr lang="en-US" dirty="0"/>
              <a:t>Shandiz Montazeri</a:t>
            </a:r>
          </a:p>
        </p:txBody>
      </p:sp>
    </p:spTree>
    <p:extLst>
      <p:ext uri="{BB962C8B-B14F-4D97-AF65-F5344CB8AC3E}">
        <p14:creationId xmlns:p14="http://schemas.microsoft.com/office/powerpoint/2010/main" val="5702007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2050444" y="0"/>
            <a:ext cx="8091112" cy="6858000"/>
          </a:xfrm>
          <a:prstGeom prst="rect">
            <a:avLst/>
          </a:prstGeom>
        </p:spPr>
      </p:pic>
    </p:spTree>
    <p:extLst>
      <p:ext uri="{BB962C8B-B14F-4D97-AF65-F5344CB8AC3E}">
        <p14:creationId xmlns:p14="http://schemas.microsoft.com/office/powerpoint/2010/main" val="12385007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516566" y="0"/>
            <a:ext cx="9539868" cy="6858000"/>
          </a:xfrm>
          <a:prstGeom prst="rect">
            <a:avLst/>
          </a:prstGeom>
        </p:spPr>
      </p:pic>
    </p:spTree>
    <p:extLst>
      <p:ext uri="{BB962C8B-B14F-4D97-AF65-F5344CB8AC3E}">
        <p14:creationId xmlns:p14="http://schemas.microsoft.com/office/powerpoint/2010/main" val="14990863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794A9D1-5FE7-8C4F-BA50-548AE9C6B31A}"/>
              </a:ext>
            </a:extLst>
          </p:cNvPr>
          <p:cNvPicPr>
            <a:picLocks noChangeAspect="1"/>
          </p:cNvPicPr>
          <p:nvPr/>
        </p:nvPicPr>
        <p:blipFill>
          <a:blip r:embed="rId2"/>
          <a:stretch>
            <a:fillRect/>
          </a:stretch>
        </p:blipFill>
        <p:spPr>
          <a:xfrm>
            <a:off x="2504050" y="704947"/>
            <a:ext cx="6386732" cy="5842000"/>
          </a:xfrm>
          <a:prstGeom prst="rect">
            <a:avLst/>
          </a:prstGeom>
        </p:spPr>
      </p:pic>
    </p:spTree>
    <p:extLst>
      <p:ext uri="{BB962C8B-B14F-4D97-AF65-F5344CB8AC3E}">
        <p14:creationId xmlns:p14="http://schemas.microsoft.com/office/powerpoint/2010/main" val="31428494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27E0841-61BF-2946-9BC9-256AAC46A874}"/>
              </a:ext>
            </a:extLst>
          </p:cNvPr>
          <p:cNvPicPr>
            <a:picLocks noChangeAspect="1"/>
          </p:cNvPicPr>
          <p:nvPr/>
        </p:nvPicPr>
        <p:blipFill>
          <a:blip r:embed="rId2"/>
          <a:stretch>
            <a:fillRect/>
          </a:stretch>
        </p:blipFill>
        <p:spPr>
          <a:xfrm>
            <a:off x="211015" y="970156"/>
            <a:ext cx="11662117" cy="5751653"/>
          </a:xfrm>
          <a:prstGeom prst="rect">
            <a:avLst/>
          </a:prstGeom>
        </p:spPr>
      </p:pic>
    </p:spTree>
    <p:extLst>
      <p:ext uri="{BB962C8B-B14F-4D97-AF65-F5344CB8AC3E}">
        <p14:creationId xmlns:p14="http://schemas.microsoft.com/office/powerpoint/2010/main" val="25477755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5715707-F0A8-1E49-BFB7-AA8F5F7D5ACB}"/>
              </a:ext>
            </a:extLst>
          </p:cNvPr>
          <p:cNvPicPr>
            <a:picLocks noChangeAspect="1"/>
          </p:cNvPicPr>
          <p:nvPr/>
        </p:nvPicPr>
        <p:blipFill>
          <a:blip r:embed="rId2"/>
          <a:stretch>
            <a:fillRect/>
          </a:stretch>
        </p:blipFill>
        <p:spPr>
          <a:xfrm>
            <a:off x="351692" y="657922"/>
            <a:ext cx="11648050" cy="6095616"/>
          </a:xfrm>
          <a:prstGeom prst="rect">
            <a:avLst/>
          </a:prstGeom>
        </p:spPr>
      </p:pic>
    </p:spTree>
    <p:extLst>
      <p:ext uri="{BB962C8B-B14F-4D97-AF65-F5344CB8AC3E}">
        <p14:creationId xmlns:p14="http://schemas.microsoft.com/office/powerpoint/2010/main" val="5859884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869795"/>
            <a:ext cx="12192000" cy="5760354"/>
          </a:xfrm>
          <a:prstGeom prst="rect">
            <a:avLst/>
          </a:prstGeom>
        </p:spPr>
      </p:pic>
    </p:spTree>
    <p:extLst>
      <p:ext uri="{BB962C8B-B14F-4D97-AF65-F5344CB8AC3E}">
        <p14:creationId xmlns:p14="http://schemas.microsoft.com/office/powerpoint/2010/main" val="36099882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802888"/>
            <a:ext cx="12192000" cy="6122019"/>
          </a:xfrm>
          <a:prstGeom prst="rect">
            <a:avLst/>
          </a:prstGeom>
        </p:spPr>
      </p:pic>
    </p:spTree>
    <p:extLst>
      <p:ext uri="{BB962C8B-B14F-4D97-AF65-F5344CB8AC3E}">
        <p14:creationId xmlns:p14="http://schemas.microsoft.com/office/powerpoint/2010/main" val="8265052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8E610EB-88D5-0146-BE16-8BF7F25CC13E}"/>
              </a:ext>
            </a:extLst>
          </p:cNvPr>
          <p:cNvPicPr>
            <a:picLocks noChangeAspect="1"/>
          </p:cNvPicPr>
          <p:nvPr/>
        </p:nvPicPr>
        <p:blipFill>
          <a:blip r:embed="rId2"/>
          <a:stretch>
            <a:fillRect/>
          </a:stretch>
        </p:blipFill>
        <p:spPr>
          <a:xfrm>
            <a:off x="787790" y="196947"/>
            <a:ext cx="10148141" cy="6528163"/>
          </a:xfrm>
          <a:prstGeom prst="rect">
            <a:avLst/>
          </a:prstGeom>
        </p:spPr>
      </p:pic>
    </p:spTree>
    <p:extLst>
      <p:ext uri="{BB962C8B-B14F-4D97-AF65-F5344CB8AC3E}">
        <p14:creationId xmlns:p14="http://schemas.microsoft.com/office/powerpoint/2010/main" val="27146966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1326995" y="2728956"/>
            <a:ext cx="9448800" cy="1825096"/>
          </a:xfrm>
          <a:prstGeom prst="rect">
            <a:avLst/>
          </a:prstGeom>
        </p:spPr>
        <p:txBody>
          <a:bodyPr vert="horz" lIns="91440" tIns="45720" rIns="91440" bIns="45720" rtlCol="0" anchor="ctr">
            <a:noAutofit/>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marL="342900" indent="-342900" algn="l">
              <a:buFont typeface="Arial" panose="020B0604020202020204" pitchFamily="34" charset="0"/>
              <a:buChar char="•"/>
            </a:pPr>
            <a:r>
              <a:rPr lang="en-US" sz="2500" b="1" dirty="0"/>
              <a:t>Project Overview</a:t>
            </a:r>
            <a:br>
              <a:rPr lang="en-US" sz="2500" b="1" dirty="0"/>
            </a:br>
            <a:br>
              <a:rPr lang="en-US" sz="2500" b="1" dirty="0"/>
            </a:br>
            <a:r>
              <a:rPr lang="en-US" sz="2500" b="1" dirty="0"/>
              <a:t>* </a:t>
            </a:r>
            <a:r>
              <a:rPr lang="en-US" sz="2500" dirty="0"/>
              <a:t>Nowadays, advertisement departments and PR agencies are interested in the public response regarding their products. This is why companies such as Business Wire , NUVI, newsapi.aylien.com provide real-time social media and media monitoring and analytics.</a:t>
            </a:r>
            <a:br>
              <a:rPr lang="en-US" sz="2500" dirty="0"/>
            </a:br>
            <a:br>
              <a:rPr lang="en-US" sz="2500" dirty="0"/>
            </a:br>
            <a:r>
              <a:rPr lang="en-US" sz="2500" dirty="0"/>
              <a:t>* Our team decided to create a program that takes any user input as keywords, that they would like to analyze. Once a user provides a valid input, the program outputs graphs analyzing sentiment, location, timeline of tweet among other things. Besides, twitter API we also use News API to build graphs around user input to show media trends and tendencies.</a:t>
            </a:r>
          </a:p>
        </p:txBody>
      </p:sp>
    </p:spTree>
    <p:extLst>
      <p:ext uri="{BB962C8B-B14F-4D97-AF65-F5344CB8AC3E}">
        <p14:creationId xmlns:p14="http://schemas.microsoft.com/office/powerpoint/2010/main" val="2482083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284356" y="340112"/>
            <a:ext cx="11625146" cy="6322741"/>
          </a:xfrm>
          <a:prstGeom prst="rect">
            <a:avLst/>
          </a:prstGeom>
        </p:spPr>
        <p:txBody>
          <a:bodyPr vert="horz" lIns="91440" tIns="45720" rIns="91440" bIns="45720" rtlCol="0" anchor="ctr">
            <a:noAutofit/>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l"/>
            <a:r>
              <a:rPr lang="en-US" sz="2500" b="1" dirty="0"/>
              <a:t>Research Questions to Answer</a:t>
            </a:r>
          </a:p>
          <a:p>
            <a:pPr algn="l"/>
            <a:br>
              <a:rPr lang="en-US" sz="2500" b="1" dirty="0"/>
            </a:br>
            <a:r>
              <a:rPr lang="en-US" sz="2500" dirty="0"/>
              <a:t>What are the related handles (hashtags) appearing together with the user searched term?</a:t>
            </a:r>
            <a:br>
              <a:rPr lang="en-US" sz="2500" dirty="0"/>
            </a:br>
            <a:br>
              <a:rPr lang="en-US" sz="2500" dirty="0"/>
            </a:br>
            <a:r>
              <a:rPr lang="en-US" sz="2500" dirty="0"/>
              <a:t>What is the average sentiment of top-10 influential people (with the highest number of followers) about the target term ?</a:t>
            </a:r>
            <a:br>
              <a:rPr lang="en-US" sz="2500" dirty="0"/>
            </a:br>
            <a:br>
              <a:rPr lang="en-US" sz="2500" dirty="0"/>
            </a:br>
            <a:r>
              <a:rPr lang="en-US" sz="2500" dirty="0"/>
              <a:t>What is the average sentiment of top-10 retweets about the target term ?</a:t>
            </a:r>
            <a:br>
              <a:rPr lang="en-US" sz="2500" dirty="0"/>
            </a:br>
            <a:br>
              <a:rPr lang="en-US" sz="2500" dirty="0"/>
            </a:br>
            <a:r>
              <a:rPr lang="en-US" sz="2500" dirty="0"/>
              <a:t>What is the overall average sentiment about the target term ?</a:t>
            </a:r>
            <a:br>
              <a:rPr lang="en-US" sz="2500" dirty="0"/>
            </a:br>
            <a:br>
              <a:rPr lang="en-US" sz="2500" dirty="0"/>
            </a:br>
            <a:r>
              <a:rPr lang="en-US" sz="2500" dirty="0"/>
              <a:t>Which news sources write mostly about the topic?</a:t>
            </a:r>
            <a:br>
              <a:rPr lang="en-US" sz="2500" dirty="0"/>
            </a:br>
            <a:r>
              <a:rPr lang="en-US" sz="2500" dirty="0"/>
              <a:t>What is an average sentiment score of their articles? How it changes over period of time?</a:t>
            </a:r>
            <a:br>
              <a:rPr lang="en-US" sz="2500" dirty="0"/>
            </a:br>
            <a:r>
              <a:rPr lang="en-US" sz="2500" dirty="0"/>
              <a:t>How the topic popularity in media changes over period of time?</a:t>
            </a:r>
          </a:p>
        </p:txBody>
      </p:sp>
    </p:spTree>
    <p:extLst>
      <p:ext uri="{BB962C8B-B14F-4D97-AF65-F5344CB8AC3E}">
        <p14:creationId xmlns:p14="http://schemas.microsoft.com/office/powerpoint/2010/main" val="23520278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txBox="1">
            <a:spLocks/>
          </p:cNvSpPr>
          <p:nvPr/>
        </p:nvSpPr>
        <p:spPr>
          <a:xfrm>
            <a:off x="1622502" y="2358482"/>
            <a:ext cx="9448800" cy="2180063"/>
          </a:xfrm>
          <a:prstGeom prst="rect">
            <a:avLst/>
          </a:prstGeom>
        </p:spPr>
        <p:txBody>
          <a:bodyPr vert="horz" lIns="91440" tIns="45720" rIns="91440" bIns="45720" rtlCol="0" anchor="ctr">
            <a:noAutofit/>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l"/>
            <a:r>
              <a:rPr lang="en-US" sz="3200" b="1" dirty="0"/>
              <a:t>Data Sources:</a:t>
            </a:r>
            <a:br>
              <a:rPr lang="en-US" sz="3200" b="1" dirty="0"/>
            </a:br>
            <a:br>
              <a:rPr lang="en-US" sz="3200" b="1" dirty="0"/>
            </a:br>
            <a:r>
              <a:rPr lang="en-US" sz="3200" dirty="0"/>
              <a:t>Data sets are dynamic and come from twitter API (</a:t>
            </a:r>
            <a:r>
              <a:rPr lang="en-US" sz="3200" dirty="0" err="1"/>
              <a:t>api.search</a:t>
            </a:r>
            <a:r>
              <a:rPr lang="en-US" sz="3200" dirty="0"/>
              <a:t>) and News API (</a:t>
            </a:r>
            <a:r>
              <a:rPr lang="en-US" sz="3200" dirty="0" err="1"/>
              <a:t>newsapi.org</a:t>
            </a:r>
            <a:r>
              <a:rPr lang="en-US" sz="3200" dirty="0"/>
              <a:t>), Wikipedia, </a:t>
            </a:r>
            <a:r>
              <a:rPr lang="en-US" sz="3200" dirty="0" err="1"/>
              <a:t>gmaps</a:t>
            </a:r>
            <a:r>
              <a:rPr lang="en-US" sz="3200" dirty="0"/>
              <a:t>, Google Translate</a:t>
            </a:r>
            <a:br>
              <a:rPr lang="en-US" sz="3200" dirty="0"/>
            </a:br>
            <a:endParaRPr lang="en-US" sz="3200" dirty="0"/>
          </a:p>
        </p:txBody>
      </p:sp>
    </p:spTree>
    <p:extLst>
      <p:ext uri="{BB962C8B-B14F-4D97-AF65-F5344CB8AC3E}">
        <p14:creationId xmlns:p14="http://schemas.microsoft.com/office/powerpoint/2010/main" val="968654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2"/>
          <p:cNvSpPr txBox="1">
            <a:spLocks/>
          </p:cNvSpPr>
          <p:nvPr/>
        </p:nvSpPr>
        <p:spPr>
          <a:xfrm>
            <a:off x="1388327" y="853068"/>
            <a:ext cx="9690410" cy="4972223"/>
          </a:xfrm>
          <a:prstGeom prst="rect">
            <a:avLst/>
          </a:prstGeom>
        </p:spPr>
        <p:txBody>
          <a:bodyPr vert="horz" lIns="91440" tIns="45720" rIns="91440" bIns="45720" rtlCol="0" anchor="ctr">
            <a:noAutofit/>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l"/>
            <a:r>
              <a:rPr lang="en-US" sz="3200" b="1" dirty="0"/>
              <a:t>Project Steps:</a:t>
            </a:r>
            <a:br>
              <a:rPr lang="en-US" sz="3200" b="1" dirty="0"/>
            </a:br>
            <a:br>
              <a:rPr lang="en-US" sz="3200" b="1" dirty="0"/>
            </a:br>
            <a:r>
              <a:rPr lang="en-US" sz="3200" b="1" dirty="0"/>
              <a:t>Data retrieving, selecting and cleaning.</a:t>
            </a:r>
            <a:br>
              <a:rPr lang="en-US" sz="3200" b="1" dirty="0"/>
            </a:br>
            <a:r>
              <a:rPr lang="en-US" sz="3200" b="1" dirty="0"/>
              <a:t>Collecting and grouping data in </a:t>
            </a:r>
            <a:r>
              <a:rPr lang="en-US" sz="3200" b="1" dirty="0" err="1"/>
              <a:t>DataFrames</a:t>
            </a:r>
            <a:r>
              <a:rPr lang="en-US" sz="3200" b="1" dirty="0"/>
              <a:t>.</a:t>
            </a:r>
            <a:br>
              <a:rPr lang="en-US" sz="3200" b="1" dirty="0"/>
            </a:br>
            <a:br>
              <a:rPr lang="en-US" sz="3200" b="1" dirty="0"/>
            </a:br>
            <a:r>
              <a:rPr lang="en-US" sz="3200" b="1" dirty="0"/>
              <a:t>Creating pivot tables. Calculating averages, finding highest/lowest values.</a:t>
            </a:r>
            <a:br>
              <a:rPr lang="en-US" sz="3200" b="1" dirty="0"/>
            </a:br>
            <a:r>
              <a:rPr lang="en-US" sz="3200" b="1" dirty="0"/>
              <a:t>Building charts. Analyzing findings.</a:t>
            </a:r>
            <a:br>
              <a:rPr lang="en-US" sz="3200" b="1" dirty="0"/>
            </a:br>
            <a:br>
              <a:rPr lang="en-US" sz="3000" dirty="0"/>
            </a:br>
            <a:endParaRPr lang="en-US" sz="3000" dirty="0"/>
          </a:p>
        </p:txBody>
      </p:sp>
    </p:spTree>
    <p:extLst>
      <p:ext uri="{BB962C8B-B14F-4D97-AF65-F5344CB8AC3E}">
        <p14:creationId xmlns:p14="http://schemas.microsoft.com/office/powerpoint/2010/main" val="27331514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19948" y="735980"/>
            <a:ext cx="11466529" cy="5116320"/>
          </a:xfrm>
          <a:prstGeom prst="rect">
            <a:avLst/>
          </a:prstGeom>
        </p:spPr>
      </p:pic>
      <p:pic>
        <p:nvPicPr>
          <p:cNvPr id="5" name="Picture 4"/>
          <p:cNvPicPr>
            <a:picLocks noChangeAspect="1"/>
          </p:cNvPicPr>
          <p:nvPr/>
        </p:nvPicPr>
        <p:blipFill>
          <a:blip r:embed="rId3"/>
          <a:stretch>
            <a:fillRect/>
          </a:stretch>
        </p:blipFill>
        <p:spPr>
          <a:xfrm>
            <a:off x="0" y="6059408"/>
            <a:ext cx="12192000" cy="370550"/>
          </a:xfrm>
          <a:prstGeom prst="rect">
            <a:avLst/>
          </a:prstGeom>
        </p:spPr>
      </p:pic>
    </p:spTree>
    <p:extLst>
      <p:ext uri="{BB962C8B-B14F-4D97-AF65-F5344CB8AC3E}">
        <p14:creationId xmlns:p14="http://schemas.microsoft.com/office/powerpoint/2010/main" val="14067520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412595" y="512956"/>
            <a:ext cx="11123342" cy="6266984"/>
          </a:xfrm>
          <a:prstGeom prst="rect">
            <a:avLst/>
          </a:prstGeom>
        </p:spPr>
      </p:pic>
    </p:spTree>
    <p:extLst>
      <p:ext uri="{BB962C8B-B14F-4D97-AF65-F5344CB8AC3E}">
        <p14:creationId xmlns:p14="http://schemas.microsoft.com/office/powerpoint/2010/main" val="30164261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762680" y="568712"/>
            <a:ext cx="10666639" cy="6289288"/>
          </a:xfrm>
          <a:prstGeom prst="rect">
            <a:avLst/>
          </a:prstGeom>
        </p:spPr>
      </p:pic>
    </p:spTree>
    <p:extLst>
      <p:ext uri="{BB962C8B-B14F-4D97-AF65-F5344CB8AC3E}">
        <p14:creationId xmlns:p14="http://schemas.microsoft.com/office/powerpoint/2010/main" val="35508916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22583" y="78059"/>
            <a:ext cx="11926956" cy="6690732"/>
          </a:xfrm>
          <a:prstGeom prst="rect">
            <a:avLst/>
          </a:prstGeom>
        </p:spPr>
      </p:pic>
    </p:spTree>
    <p:extLst>
      <p:ext uri="{BB962C8B-B14F-4D97-AF65-F5344CB8AC3E}">
        <p14:creationId xmlns:p14="http://schemas.microsoft.com/office/powerpoint/2010/main" val="3997712308"/>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docProps/app.xml><?xml version="1.0" encoding="utf-8"?>
<Properties xmlns="http://schemas.openxmlformats.org/officeDocument/2006/extended-properties" xmlns:vt="http://schemas.openxmlformats.org/officeDocument/2006/docPropsVTypes">
  <Template>TM04033937[[fn=Vapor Trail]]</Template>
  <TotalTime>79</TotalTime>
  <Words>34</Words>
  <Application>Microsoft Macintosh PowerPoint</Application>
  <PresentationFormat>Widescreen</PresentationFormat>
  <Paragraphs>11</Paragraphs>
  <Slides>17</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17</vt:i4>
      </vt:variant>
    </vt:vector>
  </HeadingPairs>
  <TitlesOfParts>
    <vt:vector size="20" baseType="lpstr">
      <vt:lpstr>Arial</vt:lpstr>
      <vt:lpstr>Century Gothic</vt:lpstr>
      <vt:lpstr>Vapor Trail</vt:lpstr>
      <vt:lpstr>Data Visualization Project: Media and Social Media Monitoring and Analytics.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16.0012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Visualization Project: Media and Social Media Monitoring and Analytics.</dc:title>
  <dc:creator>Shandiz Montazeri</dc:creator>
  <cp:lastModifiedBy>Elena Dudko</cp:lastModifiedBy>
  <cp:revision>17</cp:revision>
  <dcterms:created xsi:type="dcterms:W3CDTF">2018-07-04T02:34:41Z</dcterms:created>
  <dcterms:modified xsi:type="dcterms:W3CDTF">2018-07-04T03:56:00Z</dcterms:modified>
</cp:coreProperties>
</file>

<file path=docProps/thumbnail.jpeg>
</file>